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A430-FC17-4B1F-B972-0DC7376D02F5}" type="datetimeFigureOut">
              <a:rPr lang="fa-IR" smtClean="0"/>
              <a:t>10/17/1444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B6B2-8292-421E-8150-FC8BEC1022C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631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A430-FC17-4B1F-B972-0DC7376D02F5}" type="datetimeFigureOut">
              <a:rPr lang="fa-IR" smtClean="0"/>
              <a:t>10/17/1444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B6B2-8292-421E-8150-FC8BEC1022C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752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A430-FC17-4B1F-B972-0DC7376D02F5}" type="datetimeFigureOut">
              <a:rPr lang="fa-IR" smtClean="0"/>
              <a:t>10/17/1444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B6B2-8292-421E-8150-FC8BEC1022C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87079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A430-FC17-4B1F-B972-0DC7376D02F5}" type="datetimeFigureOut">
              <a:rPr lang="fa-IR" smtClean="0"/>
              <a:t>10/17/1444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B6B2-8292-421E-8150-FC8BEC1022C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12343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A430-FC17-4B1F-B972-0DC7376D02F5}" type="datetimeFigureOut">
              <a:rPr lang="fa-IR" smtClean="0"/>
              <a:t>10/17/1444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B6B2-8292-421E-8150-FC8BEC1022C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77514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A430-FC17-4B1F-B972-0DC7376D02F5}" type="datetimeFigureOut">
              <a:rPr lang="fa-IR" smtClean="0"/>
              <a:t>10/17/1444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B6B2-8292-421E-8150-FC8BEC1022C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48959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A430-FC17-4B1F-B972-0DC7376D02F5}" type="datetimeFigureOut">
              <a:rPr lang="fa-IR" smtClean="0"/>
              <a:t>10/17/1444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B6B2-8292-421E-8150-FC8BEC1022C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95666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A430-FC17-4B1F-B972-0DC7376D02F5}" type="datetimeFigureOut">
              <a:rPr lang="fa-IR" smtClean="0"/>
              <a:t>10/17/1444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B6B2-8292-421E-8150-FC8BEC1022C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23082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A430-FC17-4B1F-B972-0DC7376D02F5}" type="datetimeFigureOut">
              <a:rPr lang="fa-IR" smtClean="0"/>
              <a:t>10/17/1444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B6B2-8292-421E-8150-FC8BEC1022C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74989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A430-FC17-4B1F-B972-0DC7376D02F5}" type="datetimeFigureOut">
              <a:rPr lang="fa-IR" smtClean="0"/>
              <a:t>10/17/1444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B6B2-8292-421E-8150-FC8BEC1022C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05866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AA430-FC17-4B1F-B972-0DC7376D02F5}" type="datetimeFigureOut">
              <a:rPr lang="fa-IR" smtClean="0"/>
              <a:t>10/17/1444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B6B2-8292-421E-8150-FC8BEC1022C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28012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AA430-FC17-4B1F-B972-0DC7376D02F5}" type="datetimeFigureOut">
              <a:rPr lang="fa-IR" smtClean="0"/>
              <a:t>10/17/1444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7B6B2-8292-421E-8150-FC8BEC1022C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27999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895799"/>
              </p:ext>
            </p:extLst>
          </p:nvPr>
        </p:nvGraphicFramePr>
        <p:xfrm>
          <a:off x="467545" y="260648"/>
          <a:ext cx="8352927" cy="605612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84309"/>
                <a:gridCol w="2784309"/>
                <a:gridCol w="2784309"/>
              </a:tblGrid>
              <a:tr h="783087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نام دارو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روش نگه داری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ماندگاری بعد از باز شدن</a:t>
                      </a:r>
                      <a:endParaRPr lang="fa-IR" dirty="0"/>
                    </a:p>
                  </a:txBody>
                  <a:tcPr/>
                </a:tc>
              </a:tr>
              <a:tr h="783087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انواع سوسپانسیون آنتی بیوتیکی بجز کوآموکسی کلاو و اریترومایسین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dirty="0" smtClean="0"/>
                        <a:t>فراورده خشک را در دمای  زیر25درجه و دور از نور نگهداری شود</a:t>
                      </a:r>
                      <a:endParaRPr lang="fa-I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dirty="0" smtClean="0"/>
                        <a:t>سوسپانسیون آماده شده تا 7روز در</a:t>
                      </a:r>
                      <a:r>
                        <a:rPr lang="fa-IR" sz="1600" baseline="0" dirty="0" smtClean="0"/>
                        <a:t> دمای اتاق و 14روز در یخچال قابل نگهداری است.</a:t>
                      </a:r>
                    </a:p>
                  </a:txBody>
                  <a:tcPr/>
                </a:tc>
              </a:tr>
              <a:tr h="783087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سوسپانسیون کوآموکسی کلاو و اریترومایسین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dirty="0" smtClean="0"/>
                        <a:t>فراورده خشک را در دمای  زیر25درجه و دور از نور نگهداری شود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dirty="0" smtClean="0"/>
                        <a:t>سوسپانسیون آماده شده باید در یخچال نگهداری شود و تا 7روز قابل استفاده است.</a:t>
                      </a:r>
                      <a:endParaRPr lang="fa-IR" sz="1600" dirty="0"/>
                    </a:p>
                  </a:txBody>
                  <a:tcPr/>
                </a:tc>
              </a:tr>
              <a:tr h="783087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آلبومین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dirty="0" smtClean="0"/>
                        <a:t>دمای نگهداری زیر 25درجه است و از تابش نور و یخ زدگی اجتناب شود</a:t>
                      </a:r>
                      <a:endParaRPr lang="fa-I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dirty="0" smtClean="0"/>
                        <a:t>بعد از برداشتن درپوش دارو باید بلافاصله مصرف شود و باقیمانده</a:t>
                      </a:r>
                      <a:r>
                        <a:rPr lang="fa-IR" sz="1600" baseline="0" dirty="0" smtClean="0"/>
                        <a:t> آن دور ریخته شود.</a:t>
                      </a:r>
                      <a:endParaRPr lang="fa-IR" sz="1600" dirty="0"/>
                    </a:p>
                  </a:txBody>
                  <a:tcPr/>
                </a:tc>
              </a:tr>
              <a:tr h="783087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آمینواسید وریدی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dirty="0" smtClean="0"/>
                        <a:t>نگهداری در دمای بین 20تا25درجه</a:t>
                      </a:r>
                      <a:endParaRPr lang="fa-I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dirty="0" smtClean="0"/>
                        <a:t>بعد از برداشتن درپوش دارو باید بلافاصله مصرف شود و باقیمانده آن دور ریخته شود</a:t>
                      </a:r>
                      <a:endParaRPr lang="fa-IR" sz="1600" dirty="0"/>
                    </a:p>
                  </a:txBody>
                  <a:tcPr/>
                </a:tc>
              </a:tr>
              <a:tr h="783087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اینترالیپید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dirty="0" smtClean="0"/>
                        <a:t>نگهداری در دمای بین 20تا25درجه</a:t>
                      </a:r>
                    </a:p>
                    <a:p>
                      <a:pPr rtl="1"/>
                      <a:endParaRPr lang="fa-I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dirty="0" smtClean="0"/>
                        <a:t>بعد از برداشتن درپوش دارو باید بلافاصله مصرف شود و باقیمانده آن دور ریخته شود</a:t>
                      </a:r>
                    </a:p>
                  </a:txBody>
                  <a:tcPr/>
                </a:tc>
              </a:tr>
              <a:tr h="783087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انسولین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dirty="0" smtClean="0"/>
                        <a:t>ویال های انسولین قبل از باز شدن باید در یخچال در محدوده دمایی 2تا8درجه نگه داری شود و از یخ زدگی اجتناب شود.</a:t>
                      </a:r>
                      <a:endParaRPr lang="fa-I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dirty="0" smtClean="0"/>
                        <a:t>انسولین بعد از باز شدن تا 28روز در دمای زیر</a:t>
                      </a:r>
                      <a:r>
                        <a:rPr lang="fa-IR" sz="1600" baseline="0" dirty="0" smtClean="0"/>
                        <a:t> 25درجه قابل نگهداری است.در صورت بروز تغییر رنگ و یا رسوب یا یخ زدگی باید دور ریخته شود</a:t>
                      </a:r>
                      <a:endParaRPr lang="fa-IR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598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07714"/>
              </p:ext>
            </p:extLst>
          </p:nvPr>
        </p:nvGraphicFramePr>
        <p:xfrm>
          <a:off x="323529" y="188640"/>
          <a:ext cx="8352927" cy="620852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84309"/>
                <a:gridCol w="2784309"/>
                <a:gridCol w="2784309"/>
              </a:tblGrid>
              <a:tr h="783087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نام</a:t>
                      </a:r>
                      <a:r>
                        <a:rPr lang="fa-IR" baseline="0" dirty="0" smtClean="0"/>
                        <a:t> دارو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روش نگهداری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ماندگاری بعد از باز شدن</a:t>
                      </a:r>
                      <a:endParaRPr lang="fa-IR" dirty="0"/>
                    </a:p>
                  </a:txBody>
                  <a:tcPr/>
                </a:tc>
              </a:tr>
              <a:tr h="783087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دکستروز20%و50%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نگهداری در دمای بین20تا25درجه 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dirty="0" smtClean="0"/>
                        <a:t>دارو باید بعد از باز شدن استفاده شود و از حرارت بالا </a:t>
                      </a:r>
                      <a:r>
                        <a:rPr lang="fa-IR" sz="1600" baseline="0" dirty="0" smtClean="0"/>
                        <a:t> و یخ زدگی اجتناب شود</a:t>
                      </a:r>
                      <a:endParaRPr lang="fa-IR" sz="1600" dirty="0"/>
                    </a:p>
                  </a:txBody>
                  <a:tcPr/>
                </a:tc>
              </a:tr>
              <a:tr h="783087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سدیم کلراید 5درصد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نگهداری در دمای بین20تا25درجه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dirty="0" smtClean="0"/>
                        <a:t>دارو باید بعد از باز شدن استفاده شود و از حرارت بالا  و یخ زدگی اجتناب شود</a:t>
                      </a:r>
                    </a:p>
                  </a:txBody>
                  <a:tcPr/>
                </a:tc>
              </a:tr>
              <a:tr h="783087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منیزیوم سولفات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نگهداری در دمای بین20تا25درجه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dirty="0" smtClean="0"/>
                        <a:t>دارو باید بعد از باز شدن استفاده شود و از حرارت بالا  و یخ زدگی اجتناب شود</a:t>
                      </a:r>
                    </a:p>
                  </a:txBody>
                  <a:tcPr/>
                </a:tc>
              </a:tr>
              <a:tr h="783087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سدیم بیکربنات7.5%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نگهداری در دمای بین20تا25درجه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dirty="0" smtClean="0"/>
                        <a:t>دارو باید بعد از باز شدن استفاده شود و از حرارت بالا  و یخ زدگی اجتناب شود</a:t>
                      </a:r>
                    </a:p>
                  </a:txBody>
                  <a:tcPr/>
                </a:tc>
              </a:tr>
              <a:tr h="783087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پتاسیم کلراید15%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نگهداری در دمای بین20تا25درجه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dirty="0" smtClean="0"/>
                        <a:t>دارو باید بعد از باز شدن استفاده شود و از حرارت بالا  و یخ زدگی اجتناب شود</a:t>
                      </a:r>
                    </a:p>
                  </a:txBody>
                  <a:tcPr/>
                </a:tc>
              </a:tr>
              <a:tr h="783087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وانکومایسین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نگهداری در دمای بین20تا25درجه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dirty="0" smtClean="0"/>
                        <a:t>محلول آماده شده در داخل ویال تا96ساعت در یخچال قابل نگهداری است و محلول رقیق شده آن تا 24ساعت داخل یخچال قبال نگهداری است.</a:t>
                      </a:r>
                      <a:endParaRPr lang="fa-IR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238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830415"/>
              </p:ext>
            </p:extLst>
          </p:nvPr>
        </p:nvGraphicFramePr>
        <p:xfrm>
          <a:off x="323528" y="260648"/>
          <a:ext cx="8496945" cy="595726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832315"/>
                <a:gridCol w="2832315"/>
                <a:gridCol w="2832315"/>
              </a:tblGrid>
              <a:tr h="894957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نام دارو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روش نگه داری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ماندگاری بعد از باز شدن</a:t>
                      </a:r>
                      <a:endParaRPr lang="fa-IR" dirty="0"/>
                    </a:p>
                  </a:txBody>
                  <a:tcPr/>
                </a:tc>
              </a:tr>
              <a:tr h="894957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ایمی</a:t>
                      </a:r>
                      <a:r>
                        <a:rPr lang="fa-IR" baseline="0" dirty="0" smtClean="0"/>
                        <a:t> پنم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دمای زیر 25درجه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dirty="0" smtClean="0"/>
                        <a:t>محلول رقیق شده تا 4ساعت در دمای اتاق و 24ساعت یخچال قابل نگهداری است و در صورت قهوه ای شدن باید دور ریخته شود.</a:t>
                      </a:r>
                      <a:endParaRPr lang="fa-IR" sz="1600" dirty="0"/>
                    </a:p>
                  </a:txBody>
                  <a:tcPr/>
                </a:tc>
              </a:tr>
              <a:tr h="894957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مروپنم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دمای بین20تا25درجه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dirty="0" smtClean="0"/>
                        <a:t>محلول رقیق شده تا 2ساعت در دمای 15تا25درجه و 12ساعت در دمای 4درجه قابل نگهداری است.در صورت رقیق شدن دارو با</a:t>
                      </a:r>
                      <a:r>
                        <a:rPr lang="fa-IR" sz="1600" baseline="0" dirty="0" smtClean="0"/>
                        <a:t> محلول دکستروز این زمان ها نصف می شود</a:t>
                      </a:r>
                      <a:endParaRPr lang="fa-IR" sz="1600" dirty="0"/>
                    </a:p>
                  </a:txBody>
                  <a:tcPr/>
                </a:tc>
              </a:tr>
              <a:tr h="894957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سفتریاکسون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دمای بین20تا25درجه</a:t>
                      </a:r>
                    </a:p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dirty="0" smtClean="0"/>
                        <a:t>محلول های تزریقی آماده شده را می توان تا 24ساعت در یخچال نگهداری کرد.</a:t>
                      </a:r>
                      <a:endParaRPr lang="fa-IR" sz="1600" dirty="0"/>
                    </a:p>
                  </a:txBody>
                  <a:tcPr/>
                </a:tc>
              </a:tr>
              <a:tr h="894957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سفوتاکسیم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دمای بین 15تا 30درجه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dirty="0" smtClean="0"/>
                        <a:t>محلول های تزریقی آماده شده را می توان تا 24ساعت در یخچال نگهداری کرد</a:t>
                      </a:r>
                      <a:endParaRPr lang="fa-IR" sz="1600" dirty="0"/>
                    </a:p>
                  </a:txBody>
                  <a:tcPr/>
                </a:tc>
              </a:tr>
              <a:tr h="894957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آمپی سیلین/سولباکتام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دمای زیر 30درجه 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600" dirty="0" smtClean="0"/>
                        <a:t>محلول رقیق شده با</a:t>
                      </a:r>
                      <a:r>
                        <a:rPr lang="fa-IR" sz="1600" baseline="0" dirty="0" smtClean="0"/>
                        <a:t> دکستروز تا 4ساعت و رقیق شده با سایر سرم ها تا 24ساعت در یخچال قابل نگهداری است</a:t>
                      </a:r>
                      <a:endParaRPr lang="fa-IR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024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961957"/>
              </p:ext>
            </p:extLst>
          </p:nvPr>
        </p:nvGraphicFramePr>
        <p:xfrm>
          <a:off x="251520" y="188642"/>
          <a:ext cx="8640960" cy="626469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880320"/>
                <a:gridCol w="2880320"/>
                <a:gridCol w="2880320"/>
              </a:tblGrid>
              <a:tr h="1044116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نام دارو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روش نگهداری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ماندگاری</a:t>
                      </a:r>
                      <a:r>
                        <a:rPr lang="fa-IR" baseline="0" dirty="0" smtClean="0"/>
                        <a:t> بعد از باز شدن</a:t>
                      </a:r>
                      <a:endParaRPr lang="fa-IR" dirty="0"/>
                    </a:p>
                  </a:txBody>
                  <a:tcPr/>
                </a:tc>
              </a:tr>
              <a:tr h="1044116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ویال</a:t>
                      </a:r>
                      <a:r>
                        <a:rPr lang="fa-IR" baseline="0" dirty="0" smtClean="0"/>
                        <a:t> مترونیدازول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دمای زیر 30درجه و دور</a:t>
                      </a:r>
                      <a:r>
                        <a:rPr lang="fa-IR" baseline="0" dirty="0" smtClean="0"/>
                        <a:t> از نور نگهداری شود و از یخ زدگی اجتناب شود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دارو باید بلافاصله بعد از باز شدن استفاده شود.</a:t>
                      </a:r>
                      <a:endParaRPr lang="fa-IR" dirty="0"/>
                    </a:p>
                  </a:txBody>
                  <a:tcPr/>
                </a:tc>
              </a:tr>
              <a:tr h="1044116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ویال سیپروفلوکساسین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در دمای بین 20تا25 درجه و دور از نور نگهداری شود و از تغییرات دمایی اجتناب شود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ویال رقیق شده دارو با محلول های تزریقی را تا 24ساعت می توان در یخچال</a:t>
                      </a:r>
                      <a:r>
                        <a:rPr lang="fa-IR" baseline="0" dirty="0" smtClean="0"/>
                        <a:t> نگهداری کرد.</a:t>
                      </a:r>
                      <a:endParaRPr lang="fa-IR" dirty="0"/>
                    </a:p>
                  </a:txBody>
                  <a:tcPr/>
                </a:tc>
              </a:tr>
              <a:tr h="1044116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ویال سولوویت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در دمای زیر 25 درجه  و به</a:t>
                      </a:r>
                      <a:r>
                        <a:rPr lang="fa-IR" baseline="0" dirty="0" smtClean="0"/>
                        <a:t> دور از نور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بعد از اضافه شدن محتویات ویال به محلول انفوزیون بصورت آسپتیک تا 24ساعت قابل نگهداری است.</a:t>
                      </a:r>
                      <a:endParaRPr lang="fa-IR" dirty="0"/>
                    </a:p>
                  </a:txBody>
                  <a:tcPr/>
                </a:tc>
              </a:tr>
              <a:tr h="1044116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همه قطره ها بجز کلرامفنیکل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در دمای بین 10تا25درجه 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تا 30روز در دمای زی 25درجه قابل استفاده است.</a:t>
                      </a:r>
                      <a:endParaRPr lang="fa-IR" dirty="0"/>
                    </a:p>
                  </a:txBody>
                  <a:tcPr/>
                </a:tc>
              </a:tr>
              <a:tr h="1044116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قطره چشمی کلرامفنیکل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در دمای بین 2تا 8درجه 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تا 30روز در دمای زیر 25درجه قابل استفاده است.</a:t>
                      </a:r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0958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637</Words>
  <Application>Microsoft Office PowerPoint</Application>
  <PresentationFormat>On-screen Show (4:3)</PresentationFormat>
  <Paragraphs>78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amoozesh</dc:creator>
  <cp:lastModifiedBy>amoozesh</cp:lastModifiedBy>
  <cp:revision>6</cp:revision>
  <dcterms:created xsi:type="dcterms:W3CDTF">2023-05-07T03:06:56Z</dcterms:created>
  <dcterms:modified xsi:type="dcterms:W3CDTF">2023-05-07T03:36:16Z</dcterms:modified>
</cp:coreProperties>
</file>