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314" r:id="rId2"/>
    <p:sldId id="256" r:id="rId3"/>
    <p:sldId id="257" r:id="rId4"/>
    <p:sldId id="303" r:id="rId5"/>
    <p:sldId id="263" r:id="rId6"/>
    <p:sldId id="281" r:id="rId7"/>
    <p:sldId id="304" r:id="rId8"/>
    <p:sldId id="306" r:id="rId9"/>
    <p:sldId id="307" r:id="rId10"/>
    <p:sldId id="310" r:id="rId11"/>
    <p:sldId id="311" r:id="rId12"/>
    <p:sldId id="309" r:id="rId13"/>
    <p:sldId id="266" r:id="rId14"/>
    <p:sldId id="269" r:id="rId15"/>
    <p:sldId id="271" r:id="rId16"/>
    <p:sldId id="312" r:id="rId17"/>
    <p:sldId id="31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0A2"/>
    <a:srgbClr val="FF8201"/>
    <a:srgbClr val="1B82B7"/>
    <a:srgbClr val="FCCF04"/>
    <a:srgbClr val="729D51"/>
    <a:srgbClr val="315C52"/>
    <a:srgbClr val="A1CB46"/>
    <a:srgbClr val="5EEC3C"/>
    <a:srgbClr val="CCCC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1" autoAdjust="0"/>
    <p:restoredTop sz="94660"/>
  </p:normalViewPr>
  <p:slideViewPr>
    <p:cSldViewPr>
      <p:cViewPr varScale="1">
        <p:scale>
          <a:sx n="60" d="100"/>
          <a:sy n="60" d="100"/>
        </p:scale>
        <p:origin x="726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Dubai" panose="020B0503030403030204" pitchFamily="34" charset="-78"/>
              </a:defRPr>
            </a:lvl1pPr>
          </a:lstStyle>
          <a:p>
            <a:fld id="{D0D9BF88-7C37-4EF3-8E34-29BDAFC54E7D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Dubai" panose="020B0503030403030204" pitchFamily="34" charset="-78"/>
              </a:defRPr>
            </a:lvl1pPr>
          </a:lstStyle>
          <a:p>
            <a:fld id="{50FD61BD-D81B-4B4A-A35F-CBEB1D137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8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1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20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30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827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20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69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D5D53570-AF34-4645-9188-11522E8A0C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7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1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4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9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3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68A34A6-61D1-4394-82E5-9AC8EA81C5E7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Dubai" panose="020B0503030403030204" pitchFamily="34" charset="-78"/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Dubai" panose="020B0503030403030204" pitchFamily="34" charset="-78"/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55931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342900" rtl="1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433880"/>
            <a:ext cx="6862574" cy="4428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1647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833"/>
            <a:ext cx="7473395" cy="409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7080" y="128470"/>
            <a:ext cx="39789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جهت ثبت ماموریت روی آیکون زیر کلیک کنید.</a:t>
            </a:r>
            <a:endParaRPr lang="fa-IR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976015" y="633397"/>
            <a:ext cx="305410" cy="3498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8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432 L 0.00018 0.152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"/>
            <a:ext cx="3378641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3065" y="586585"/>
            <a:ext cx="3664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u="sng" dirty="0">
                <a:solidFill>
                  <a:srgbClr val="0070C0"/>
                </a:solidFill>
                <a:cs typeface="B Titr" panose="00000700000000000000" pitchFamily="2" charset="-78"/>
              </a:rPr>
              <a:t>کادرهایی که به رنگ صورتی است را تکمیل کنید.</a:t>
            </a:r>
          </a:p>
        </p:txBody>
      </p:sp>
      <p:sp>
        <p:nvSpPr>
          <p:cNvPr id="4" name="Left Arrow 3"/>
          <p:cNvSpPr/>
          <p:nvPr/>
        </p:nvSpPr>
        <p:spPr>
          <a:xfrm>
            <a:off x="3238833" y="3404101"/>
            <a:ext cx="3054101" cy="763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در صورت وجود مستند جهت ماموریت آن را بارگزاری کنید.</a:t>
            </a:r>
            <a:endParaRPr lang="fa-IR" sz="1200" b="1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238834" y="4262782"/>
            <a:ext cx="3054101" cy="752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مختصری از ماموریت خود را وارد کنید</a:t>
            </a:r>
            <a:endParaRPr lang="fa-IR" sz="1400" b="1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8964" y="3480453"/>
            <a:ext cx="1068935" cy="1374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fa-IR" sz="105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پس از تکمیل اطلاعات کلید تایید را بزنید</a:t>
            </a:r>
            <a:endParaRPr lang="fa-IR" sz="1050" b="1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40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" y="1044700"/>
            <a:ext cx="7473395" cy="409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75" y="281175"/>
            <a:ext cx="47868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جهت نمایش وضعیت مرخصی روی آیکون زیر کلیک کنید.</a:t>
            </a:r>
            <a:endParaRPr lang="fa-IR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431287" y="650507"/>
            <a:ext cx="305410" cy="852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526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" y="1044700"/>
            <a:ext cx="7473395" cy="409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260" y="128470"/>
            <a:ext cx="58400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جهت نمایش کارکرد و وضعیت ورود و خروج روی آیکن زیر کلیک کنید.</a:t>
            </a:r>
            <a:endParaRPr lang="fa-IR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961180" y="497802"/>
            <a:ext cx="305410" cy="1005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05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379"/>
            <a:ext cx="6432835" cy="4091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9150" y="29843"/>
            <a:ext cx="41230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روزهایی که غیبت وارد شده است میتوان در ماه حداکثر دو بار اقدام به ویرایش با تایید مدیر واحد نمود.</a:t>
            </a:r>
            <a:endParaRPr lang="fa-IR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12" name="Bent Arrow 11"/>
          <p:cNvSpPr/>
          <p:nvPr/>
        </p:nvSpPr>
        <p:spPr>
          <a:xfrm flipV="1">
            <a:off x="1799924" y="953173"/>
            <a:ext cx="1374345" cy="1287245"/>
          </a:xfrm>
          <a:prstGeom prst="bentArrow">
            <a:avLst>
              <a:gd name="adj1" fmla="val 11920"/>
              <a:gd name="adj2" fmla="val 12235"/>
              <a:gd name="adj3" fmla="val 19584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6278794" y="1350111"/>
            <a:ext cx="2263536" cy="1068934"/>
          </a:xfrm>
          <a:prstGeom prst="leftArrow">
            <a:avLst>
              <a:gd name="adj1" fmla="val 77851"/>
              <a:gd name="adj2" fmla="val 55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0070C0"/>
                </a:solidFill>
              </a:rPr>
              <a:t>نحوه پرینت کارکرد توضیح داده شده است</a:t>
            </a:r>
            <a:endParaRPr lang="fa-I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585"/>
            <a:ext cx="7470620" cy="3439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61855" y="891995"/>
            <a:ext cx="44284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برای نمایش و پیگیری مرخصی ماموریت های ثبت شده قبلی از منوهای زیر میتوانید استفاده کنید.</a:t>
            </a:r>
            <a:endParaRPr lang="fa-IR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7" name="Bent Arrow 6"/>
          <p:cNvSpPr/>
          <p:nvPr/>
        </p:nvSpPr>
        <p:spPr>
          <a:xfrm flipV="1">
            <a:off x="2281424" y="1538326"/>
            <a:ext cx="1985165" cy="728014"/>
          </a:xfrm>
          <a:prstGeom prst="bentArrow">
            <a:avLst>
              <a:gd name="adj1" fmla="val 25000"/>
              <a:gd name="adj2" fmla="val 21949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4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" y="1040437"/>
            <a:ext cx="7473395" cy="409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87" y="281175"/>
            <a:ext cx="3512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جهت نمایش کسر کار در هر ماه میتوانید ازمنوی اصلی آیکون زیر استفاده کنید.</a:t>
            </a:r>
            <a:endParaRPr lang="fa-IR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8965" y="891995"/>
            <a:ext cx="305410" cy="610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936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3443" y="2113635"/>
            <a:ext cx="6849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>
                <a:rot lat="900000" lon="19799989" rev="0"/>
              </a:camera>
              <a:lightRig rig="threePt" dir="t"/>
            </a:scene3d>
          </a:bodyPr>
          <a:lstStyle/>
          <a:p>
            <a:pPr algn="ctr"/>
            <a:r>
              <a:rPr lang="fa-I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امضای خدا پای آرزوهایتان</a:t>
            </a:r>
            <a:endParaRPr lang="fa-I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7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3290067"/>
            <a:ext cx="5802790" cy="961438"/>
          </a:xfrm>
        </p:spPr>
        <p:txBody>
          <a:bodyPr>
            <a:normAutofit/>
          </a:bodyPr>
          <a:lstStyle/>
          <a:p>
            <a:pPr algn="ctr"/>
            <a:r>
              <a:rPr lang="fa-IR" sz="2000" b="1" dirty="0" smtClean="0">
                <a:solidFill>
                  <a:srgbClr val="315C52"/>
                </a:solidFill>
                <a:cs typeface="B Titr" panose="00000700000000000000" pitchFamily="2" charset="-78"/>
              </a:rPr>
              <a:t>فرایند کار با سامانه تردد ثبت مرخصی و ماموریت</a:t>
            </a:r>
            <a:endParaRPr lang="en-US" sz="2000" b="1" dirty="0">
              <a:solidFill>
                <a:srgbClr val="315C52"/>
              </a:solidFill>
              <a:cs typeface="B Titr" panose="00000700000000000000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65195" y="2457201"/>
            <a:ext cx="5344675" cy="1183484"/>
          </a:xfrm>
        </p:spPr>
        <p:txBody>
          <a:bodyPr>
            <a:normAutofit lnSpcReduction="10000"/>
          </a:bodyPr>
          <a:lstStyle/>
          <a:p>
            <a:pPr algn="ctr"/>
            <a:r>
              <a:rPr lang="fa-IR" sz="2400" b="1" dirty="0" smtClean="0">
                <a:solidFill>
                  <a:srgbClr val="315C52"/>
                </a:solidFill>
                <a:cs typeface="B Titr" panose="00000700000000000000" pitchFamily="2" charset="-78"/>
              </a:rPr>
              <a:t>مدیریت منابع انسانی دانشگاه</a:t>
            </a:r>
          </a:p>
          <a:p>
            <a:pPr algn="ctr"/>
            <a:endParaRPr lang="fa-IR" sz="2400" b="1" dirty="0" smtClean="0">
              <a:solidFill>
                <a:srgbClr val="315C52"/>
              </a:solidFill>
              <a:cs typeface="B Titr" panose="00000700000000000000" pitchFamily="2" charset="-78"/>
            </a:endParaRPr>
          </a:p>
          <a:p>
            <a:pPr algn="ctr"/>
            <a:r>
              <a:rPr lang="fa-IR" b="1" dirty="0" smtClean="0">
                <a:solidFill>
                  <a:srgbClr val="315C52"/>
                </a:solidFill>
                <a:cs typeface="B Titr" panose="00000700000000000000" pitchFamily="2" charset="-78"/>
              </a:rPr>
              <a:t>کارشناس فناوری اطلاعات مدیریت منابع انسانی:حامد شاهرخی</a:t>
            </a:r>
            <a:endParaRPr lang="fa-IR" b="1" dirty="0">
              <a:solidFill>
                <a:srgbClr val="315C52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5" y="0"/>
            <a:ext cx="2266333" cy="2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5" y="1350110"/>
            <a:ext cx="5955495" cy="3970330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2000" b="1" dirty="0" smtClean="0">
                <a:solidFill>
                  <a:srgbClr val="0350A2"/>
                </a:solidFill>
                <a:cs typeface="B Titr" panose="00000700000000000000" pitchFamily="2" charset="-78"/>
              </a:rPr>
              <a:t>نحوه ورود به سامانه تردد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000" b="1" dirty="0" smtClean="0">
                <a:solidFill>
                  <a:srgbClr val="0350A2"/>
                </a:solidFill>
                <a:cs typeface="B Titr" panose="00000700000000000000" pitchFamily="2" charset="-78"/>
              </a:rPr>
              <a:t>نحوه ثبت مرخصی استحقاقی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rgbClr val="0350A2"/>
                </a:solidFill>
                <a:cs typeface="B Titr" panose="00000700000000000000" pitchFamily="2" charset="-78"/>
              </a:rPr>
              <a:t>نحوه ثبت </a:t>
            </a:r>
            <a:r>
              <a:rPr lang="fa-IR" sz="2000" b="1" dirty="0" smtClean="0">
                <a:solidFill>
                  <a:srgbClr val="0350A2"/>
                </a:solidFill>
                <a:cs typeface="B Titr" panose="00000700000000000000" pitchFamily="2" charset="-78"/>
              </a:rPr>
              <a:t>ماموریت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000" b="1" dirty="0" smtClean="0">
                <a:solidFill>
                  <a:srgbClr val="0350A2"/>
                </a:solidFill>
                <a:cs typeface="B Titr" panose="00000700000000000000" pitchFamily="2" charset="-78"/>
              </a:rPr>
              <a:t>نحوه نمایش مانده مرخصی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000" b="1" dirty="0" smtClean="0">
                <a:solidFill>
                  <a:srgbClr val="0350A2"/>
                </a:solidFill>
                <a:cs typeface="B Titr" panose="00000700000000000000" pitchFamily="2" charset="-78"/>
              </a:rPr>
              <a:t>اصلاح تردد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000" b="1" dirty="0" smtClean="0">
                <a:solidFill>
                  <a:srgbClr val="0350A2"/>
                </a:solidFill>
                <a:cs typeface="B Titr" panose="00000700000000000000" pitchFamily="2" charset="-78"/>
              </a:rPr>
              <a:t>چاپ تردد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000" b="1" dirty="0" smtClean="0">
                <a:solidFill>
                  <a:srgbClr val="0350A2"/>
                </a:solidFill>
                <a:cs typeface="B Titr" panose="00000700000000000000" pitchFamily="2" charset="-78"/>
              </a:rPr>
              <a:t>نمایش کسر کارکد فرد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350A2"/>
              </a:solidFill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350A2"/>
              </a:solidFill>
              <a:cs typeface="B Titr" panose="000007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" y="2633825"/>
            <a:ext cx="4123035" cy="25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>
          <a:xfrm>
            <a:off x="3350359" y="52017"/>
            <a:ext cx="3512215" cy="11211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prstTxWarp prst="textChevron">
              <a:avLst/>
            </a:prstTxWarp>
          </a:bodyPr>
          <a:lstStyle/>
          <a:p>
            <a:pPr algn="ctr"/>
            <a:r>
              <a:rPr lang="fa-IR" b="1" dirty="0">
                <a:solidFill>
                  <a:srgbClr val="0350A2"/>
                </a:solidFill>
                <a:cs typeface="B Titr" panose="00000700000000000000" pitchFamily="2" charset="-78"/>
              </a:rPr>
              <a:t>مطالب آموزشی:</a:t>
            </a:r>
            <a:endParaRPr lang="fa-IR" dirty="0">
              <a:solidFill>
                <a:srgbClr val="0350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-329645"/>
            <a:ext cx="6781726" cy="1985165"/>
          </a:xfrm>
        </p:spPr>
        <p:txBody>
          <a:bodyPr>
            <a:normAutofit fontScale="25000" lnSpcReduction="20000"/>
          </a:bodyPr>
          <a:lstStyle/>
          <a:p>
            <a:pPr marL="0" indent="0" algn="ctr" rtl="1">
              <a:buNone/>
            </a:pPr>
            <a:endParaRPr lang="fa-IR" sz="4000" b="1" dirty="0" smtClean="0">
              <a:solidFill>
                <a:srgbClr val="FFFF00"/>
              </a:solidFill>
              <a:cs typeface="B Nikoo" panose="00000400000000000000" pitchFamily="2" charset="-78"/>
            </a:endParaRPr>
          </a:p>
          <a:p>
            <a:pPr marL="0" indent="0" algn="ctr" rtl="1">
              <a:buNone/>
            </a:pPr>
            <a:endParaRPr lang="fa-IR" sz="4000" b="1" dirty="0">
              <a:solidFill>
                <a:srgbClr val="FFFF00"/>
              </a:solidFill>
              <a:cs typeface="B Nikoo" panose="00000400000000000000" pitchFamily="2" charset="-78"/>
            </a:endParaRPr>
          </a:p>
          <a:p>
            <a:pPr marL="0" indent="0" algn="ctr" rtl="1">
              <a:buNone/>
            </a:pPr>
            <a:endParaRPr lang="fa-IR" sz="4000" b="1" dirty="0">
              <a:solidFill>
                <a:srgbClr val="FFFF00"/>
              </a:solidFill>
              <a:cs typeface="B Nikoo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11200" b="1" dirty="0">
                <a:solidFill>
                  <a:srgbClr val="0350A2"/>
                </a:solidFill>
                <a:cs typeface="B Titr" panose="00000700000000000000" pitchFamily="2" charset="-78"/>
              </a:rPr>
              <a:t>آ</a:t>
            </a:r>
            <a:r>
              <a:rPr lang="fa-IR" sz="11200" b="1" dirty="0" smtClean="0">
                <a:solidFill>
                  <a:srgbClr val="0350A2"/>
                </a:solidFill>
                <a:cs typeface="B Titr" panose="00000700000000000000" pitchFamily="2" charset="-78"/>
              </a:rPr>
              <a:t>درس سایت جهت ورود به سامانه:</a:t>
            </a:r>
          </a:p>
          <a:p>
            <a:pPr marL="0" indent="0" algn="ctr" rtl="1">
              <a:buNone/>
            </a:pPr>
            <a:r>
              <a:rPr lang="fa-IR" sz="11200" b="1" dirty="0" smtClean="0">
                <a:solidFill>
                  <a:srgbClr val="0350A2"/>
                </a:solidFill>
                <a:cs typeface="B Titr" panose="00000700000000000000" pitchFamily="2" charset="-78"/>
              </a:rPr>
              <a:t>در یکی از مرورگرهایتان آدرس </a:t>
            </a:r>
            <a:r>
              <a:rPr lang="en-US" sz="11200" b="1" dirty="0" err="1" smtClean="0">
                <a:solidFill>
                  <a:srgbClr val="0350A2"/>
                </a:solidFill>
                <a:cs typeface="B Titr" panose="00000700000000000000" pitchFamily="2" charset="-78"/>
              </a:rPr>
              <a:t>ip</a:t>
            </a:r>
            <a:r>
              <a:rPr lang="en-US" sz="11200" b="1" dirty="0" smtClean="0">
                <a:solidFill>
                  <a:srgbClr val="0350A2"/>
                </a:solidFill>
                <a:cs typeface="B Titr" panose="00000700000000000000" pitchFamily="2" charset="-78"/>
              </a:rPr>
              <a:t> </a:t>
            </a:r>
            <a:r>
              <a:rPr lang="fa-IR" sz="11200" b="1" dirty="0" smtClean="0">
                <a:solidFill>
                  <a:srgbClr val="0350A2"/>
                </a:solidFill>
                <a:cs typeface="B Titr" panose="00000700000000000000" pitchFamily="2" charset="-78"/>
              </a:rPr>
              <a:t>زیر را وارد کنید</a:t>
            </a:r>
          </a:p>
          <a:p>
            <a:pPr marL="0" indent="0" algn="ctr" rtl="1">
              <a:buNone/>
            </a:pPr>
            <a:r>
              <a:rPr lang="en-US" sz="11200" b="1" dirty="0" smtClean="0">
                <a:solidFill>
                  <a:srgbClr val="0350A2"/>
                </a:solidFill>
                <a:cs typeface="B Titr" panose="00000700000000000000" pitchFamily="2" charset="-78"/>
              </a:rPr>
              <a:t>172.25.23.225</a:t>
            </a:r>
            <a:endParaRPr lang="fa-IR" sz="11200" b="1" dirty="0">
              <a:solidFill>
                <a:srgbClr val="0350A2"/>
              </a:solidFill>
              <a:cs typeface="B Titr" panose="00000700000000000000" pitchFamily="2" charset="-78"/>
            </a:endParaRPr>
          </a:p>
          <a:p>
            <a:pPr algn="ctr"/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55520"/>
            <a:ext cx="9144000" cy="3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877410" y="2113635"/>
            <a:ext cx="2290575" cy="763525"/>
          </a:xfrm>
          <a:prstGeom prst="rightArrow">
            <a:avLst/>
          </a:prstGeom>
          <a:solidFill>
            <a:srgbClr val="1B82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 smtClean="0">
                <a:solidFill>
                  <a:srgbClr val="FF8201"/>
                </a:solidFill>
                <a:cs typeface="B Titr" panose="00000700000000000000" pitchFamily="2" charset="-78"/>
              </a:rPr>
              <a:t>ورود نام کاربری و رمز ورود که به صورت پیش فرض شماره ملی است</a:t>
            </a:r>
            <a:endParaRPr lang="fa-IR" sz="1200" dirty="0">
              <a:solidFill>
                <a:srgbClr val="FF820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3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70605" y="66674"/>
            <a:ext cx="2290575" cy="4338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جهت ورود به سامانه تردد روی آیکون زیر کلیک نمایید.</a:t>
            </a:r>
            <a:endParaRPr lang="fa-IR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000"/>
            <a:ext cx="6710363" cy="3794125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0" name="Down Arrow 9"/>
          <p:cNvSpPr/>
          <p:nvPr/>
        </p:nvSpPr>
        <p:spPr>
          <a:xfrm>
            <a:off x="2739540" y="586585"/>
            <a:ext cx="305410" cy="9162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009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58025E-6 L 5.55556E-7 0.105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670" y="281175"/>
            <a:ext cx="58027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جهت ثبت مرخصی استحقاقی روی آیکون زیر کلیک نمایید.</a:t>
            </a:r>
            <a:endParaRPr lang="fa-IR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1044700"/>
            <a:ext cx="7473395" cy="40988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519660" y="650507"/>
            <a:ext cx="152705" cy="85230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00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0" y="1044700"/>
            <a:ext cx="4636528" cy="4047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670" y="281175"/>
            <a:ext cx="56500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در این صفحه فقط باید </a:t>
            </a:r>
            <a:r>
              <a:rPr lang="fa-IR" u="sng" dirty="0" smtClean="0">
                <a:solidFill>
                  <a:srgbClr val="0070C0"/>
                </a:solidFill>
                <a:cs typeface="B Titr" panose="00000700000000000000" pitchFamily="2" charset="-78"/>
              </a:rPr>
              <a:t>تاریخ مرخصی و واحد محل خدمت </a:t>
            </a:r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ثبت شود بقیه اطلاعات به صورت اتوماتیک ثبت میشود.</a:t>
            </a:r>
            <a:endParaRPr lang="fa-IR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5335524" y="2266341"/>
            <a:ext cx="1679755" cy="30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ight Arrow 7"/>
          <p:cNvSpPr/>
          <p:nvPr/>
        </p:nvSpPr>
        <p:spPr>
          <a:xfrm flipH="1">
            <a:off x="5335524" y="3476935"/>
            <a:ext cx="1679755" cy="30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ight Arrow 8"/>
          <p:cNvSpPr/>
          <p:nvPr/>
        </p:nvSpPr>
        <p:spPr>
          <a:xfrm flipH="1">
            <a:off x="2586835" y="4425148"/>
            <a:ext cx="2290574" cy="677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 smtClean="0"/>
              <a:t>در پایان روی تایید کلیک کنید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424565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833"/>
            <a:ext cx="7473395" cy="40988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434130" y="586585"/>
            <a:ext cx="305410" cy="3498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754375" y="0"/>
            <a:ext cx="36928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rgbClr val="0070C0"/>
                </a:solidFill>
                <a:cs typeface="B Titr" panose="00000700000000000000" pitchFamily="2" charset="-78"/>
              </a:rPr>
              <a:t>جهت ثبت مرخصی ساعتی(پاس ساعتی) </a:t>
            </a:r>
          </a:p>
          <a:p>
            <a:pPr algn="ctr"/>
            <a:r>
              <a:rPr lang="fa-IR" sz="1600" dirty="0" smtClean="0">
                <a:solidFill>
                  <a:srgbClr val="0070C0"/>
                </a:solidFill>
                <a:cs typeface="B Titr" panose="00000700000000000000" pitchFamily="2" charset="-78"/>
              </a:rPr>
              <a:t>روی این آیکون کلیک کنید</a:t>
            </a:r>
            <a:r>
              <a:rPr lang="fa-IR" sz="1600" dirty="0" smtClean="0"/>
              <a:t>.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175743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0018 0.125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693"/>
            <a:ext cx="4696480" cy="4610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6480" y="552693"/>
            <a:ext cx="24715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u="sng" dirty="0" smtClean="0">
                <a:solidFill>
                  <a:srgbClr val="0070C0"/>
                </a:solidFill>
                <a:cs typeface="B Titr" panose="00000700000000000000" pitchFamily="2" charset="-78"/>
              </a:rPr>
              <a:t>کادرهایی که به رنگ صورتی است را تکمیل کنید.</a:t>
            </a:r>
            <a:endParaRPr lang="fa-IR" b="1" u="sng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4419295" y="2113635"/>
            <a:ext cx="1770223" cy="458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solidFill>
                  <a:srgbClr val="0070C0"/>
                </a:solidFill>
              </a:rPr>
              <a:t>ساعت شروع پاس</a:t>
            </a:r>
            <a:endParaRPr lang="fa-IR" sz="1400" dirty="0">
              <a:solidFill>
                <a:srgbClr val="0070C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601670" y="2571750"/>
            <a:ext cx="610820" cy="18324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/>
            <a:r>
              <a:rPr lang="fa-IR" sz="1600" dirty="0" smtClean="0">
                <a:solidFill>
                  <a:srgbClr val="0070C0"/>
                </a:solidFill>
              </a:rPr>
              <a:t>ساعت اتمام پاس</a:t>
            </a:r>
            <a:endParaRPr lang="fa-IR" sz="1600" dirty="0">
              <a:solidFill>
                <a:srgbClr val="0070C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419295" y="2619458"/>
            <a:ext cx="1770223" cy="4772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 smtClean="0">
                <a:solidFill>
                  <a:srgbClr val="0070C0"/>
                </a:solidFill>
                <a:cs typeface="B Titr" panose="00000700000000000000" pitchFamily="2" charset="-78"/>
              </a:rPr>
              <a:t>تاریخ در صورت نیاز به تغیر</a:t>
            </a:r>
            <a:endParaRPr lang="fa-IR" sz="12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1517900" y="4404210"/>
            <a:ext cx="2137870" cy="7592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پس از وارد کردن اطلاعات گزینه تایید را بزنید</a:t>
            </a:r>
            <a:endParaRPr lang="fa-IR" sz="1400" b="1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826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2033</TotalTime>
  <Words>303</Words>
  <Application>Microsoft Office PowerPoint</Application>
  <PresentationFormat>On-screen Show (16:9)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 Nikoo</vt:lpstr>
      <vt:lpstr>B Titr</vt:lpstr>
      <vt:lpstr>Dubai</vt:lpstr>
      <vt:lpstr>Tahoma</vt:lpstr>
      <vt:lpstr>Trebuchet MS</vt:lpstr>
      <vt:lpstr>Wingdings</vt:lpstr>
      <vt:lpstr>Wingdings 3</vt:lpstr>
      <vt:lpstr>Facet</vt:lpstr>
      <vt:lpstr>PowerPoint Presentation</vt:lpstr>
      <vt:lpstr>فرایند کار با سامانه تردد ثبت مرخصی و ماموریت</vt:lpstr>
      <vt:lpstr>PowerPoint Presentation</vt:lpstr>
      <vt:lpstr>PowerPoint Presentation</vt:lpstr>
      <vt:lpstr>جهت ورود به سامانه تردد روی آیکون زیر کلیک نمایید.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432</cp:revision>
  <dcterms:created xsi:type="dcterms:W3CDTF">2013-08-21T19:17:07Z</dcterms:created>
  <dcterms:modified xsi:type="dcterms:W3CDTF">2019-10-14T08:13:38Z</dcterms:modified>
</cp:coreProperties>
</file>